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75" r:id="rId4"/>
    <p:sldId id="259" r:id="rId5"/>
    <p:sldId id="268" r:id="rId6"/>
    <p:sldId id="273" r:id="rId7"/>
    <p:sldId id="269" r:id="rId8"/>
    <p:sldId id="272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882D"/>
    <a:srgbClr val="5D5F74"/>
    <a:srgbClr val="C1C7D7"/>
    <a:srgbClr val="A58B84"/>
    <a:srgbClr val="D7BCB5"/>
    <a:srgbClr val="E8E8E8"/>
    <a:srgbClr val="D50000"/>
    <a:srgbClr val="3E2B26"/>
    <a:srgbClr val="D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5" autoAdjust="0"/>
    <p:restoredTop sz="94660"/>
  </p:normalViewPr>
  <p:slideViewPr>
    <p:cSldViewPr snapToGrid="0">
      <p:cViewPr varScale="1">
        <p:scale>
          <a:sx n="55" d="100"/>
          <a:sy n="55" d="100"/>
        </p:scale>
        <p:origin x="48" y="6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75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9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6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09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253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822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6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9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9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44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AB595-369D-4C88-9655-F033DE8D9E9D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35A27-E4CF-42A1-A144-84A382BE6E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3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movuejbcw.s3-website.ap-northeast-2.amazonaws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F86D60-8F4E-499B-8AAA-AECEA97513A6}"/>
              </a:ext>
            </a:extLst>
          </p:cNvPr>
          <p:cNvSpPr txBox="1"/>
          <p:nvPr/>
        </p:nvSpPr>
        <p:spPr>
          <a:xfrm>
            <a:off x="4021735" y="2323078"/>
            <a:ext cx="40082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3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Orator10 BT" pitchFamily="2" charset="0"/>
              </a:rPr>
              <a:t>MoVue</a:t>
            </a:r>
            <a:endParaRPr lang="en-US" altLang="ko-KR" sz="7200" spc="300" dirty="0">
              <a:solidFill>
                <a:schemeClr val="bg1"/>
              </a:solidFill>
              <a:effectLst>
                <a:outerShdw blurRad="50800" dist="38100" dir="5400000" algn="t" rotWithShape="0">
                  <a:schemeClr val="bg1">
                    <a:lumMod val="75000"/>
                    <a:alpha val="40000"/>
                  </a:schemeClr>
                </a:outerShdw>
              </a:effectLst>
              <a:latin typeface="Orator10 B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02390-3E4F-44A0-BE43-2643BA8AC3DA}"/>
              </a:ext>
            </a:extLst>
          </p:cNvPr>
          <p:cNvSpPr txBox="1"/>
          <p:nvPr/>
        </p:nvSpPr>
        <p:spPr>
          <a:xfrm>
            <a:off x="3910422" y="3631128"/>
            <a:ext cx="4230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1HoonTop Light" pitchFamily="34" charset="0"/>
                <a:ea typeface="맑은 고딕" panose="020B0503020000020004" pitchFamily="50" charset="-127"/>
                <a:cs typeface="+mn-cs"/>
              </a:rPr>
              <a:t>Jubin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1HoonTop Light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1HoonTop Light" pitchFamily="34" charset="0"/>
                <a:ea typeface="맑은 고딕" panose="020B0503020000020004" pitchFamily="50" charset="-127"/>
                <a:cs typeface="+mn-cs"/>
              </a:rPr>
              <a:t>Jang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1HoonTop Light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1HoonTop Light" pitchFamily="34" charset="0"/>
                <a:ea typeface="맑은 고딕" panose="020B0503020000020004" pitchFamily="50" charset="-127"/>
                <a:cs typeface="+mn-cs"/>
              </a:rPr>
              <a:t>&amp;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1HoonTop Light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1HoonTop Light" pitchFamily="34" charset="0"/>
                <a:ea typeface="맑은 고딕" panose="020B0503020000020004" pitchFamily="50" charset="-127"/>
                <a:cs typeface="+mn-cs"/>
              </a:rPr>
              <a:t>Chaewon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1HoonTop Light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1HoonTop Light" pitchFamily="34" charset="0"/>
                <a:ea typeface="맑은 고딕" panose="020B0503020000020004" pitchFamily="50" charset="-127"/>
                <a:cs typeface="+mn-cs"/>
              </a:rPr>
              <a:t>Kang</a:t>
            </a:r>
          </a:p>
        </p:txBody>
      </p:sp>
    </p:spTree>
    <p:extLst>
      <p:ext uri="{BB962C8B-B14F-4D97-AF65-F5344CB8AC3E}">
        <p14:creationId xmlns:p14="http://schemas.microsoft.com/office/powerpoint/2010/main" val="337760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-443346" y="2317193"/>
            <a:ext cx="7321514" cy="4990591"/>
          </a:xfrm>
          <a:prstGeom prst="line">
            <a:avLst/>
          </a:prstGeom>
          <a:ln w="15875" cap="rnd">
            <a:solidFill>
              <a:schemeClr val="bg1">
                <a:lumMod val="95000"/>
                <a:alpha val="59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A9AEBF-8870-420F-B9D4-7F97AA4C7C88}"/>
              </a:ext>
            </a:extLst>
          </p:cNvPr>
          <p:cNvSpPr txBox="1"/>
          <p:nvPr/>
        </p:nvSpPr>
        <p:spPr>
          <a:xfrm>
            <a:off x="1765170" y="2616930"/>
            <a:ext cx="8661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0" i="0" u="none" strike="noStrike" dirty="0">
                <a:solidFill>
                  <a:schemeClr val="bg1"/>
                </a:solidFill>
                <a:effectLst/>
                <a:latin typeface="Whitney"/>
                <a:hlinkClick r:id="rId2" tooltip="http://movuejbcw.s3-website.ap-northeast-2.amazonaw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http://movuejbcw.s3-website.ap-northeast-2.amazonaws.com/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822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58181E-7866-485A-A148-0A9DCD7C8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8" r="8384"/>
          <a:stretch/>
        </p:blipFill>
        <p:spPr>
          <a:xfrm>
            <a:off x="0" y="0"/>
            <a:ext cx="12293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2D543-C2D2-48F3-B7B5-9FF7F1ACFD25}"/>
              </a:ext>
            </a:extLst>
          </p:cNvPr>
          <p:cNvSpPr txBox="1"/>
          <p:nvPr/>
        </p:nvSpPr>
        <p:spPr>
          <a:xfrm>
            <a:off x="1011413" y="1634297"/>
            <a:ext cx="3901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만개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데이터 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5811A-7E8B-4F72-85BD-C4CF7D4600EA}"/>
              </a:ext>
            </a:extLst>
          </p:cNvPr>
          <p:cNvSpPr txBox="1"/>
          <p:nvPr/>
        </p:nvSpPr>
        <p:spPr>
          <a:xfrm>
            <a:off x="7915835" y="1634297"/>
            <a:ext cx="3137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완성형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74FC7-0603-45F9-86E4-1EE829106F13}"/>
              </a:ext>
            </a:extLst>
          </p:cNvPr>
          <p:cNvSpPr txBox="1"/>
          <p:nvPr/>
        </p:nvSpPr>
        <p:spPr>
          <a:xfrm>
            <a:off x="1393212" y="4655403"/>
            <a:ext cx="3137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4000" dirty="0">
                <a:solidFill>
                  <a:prstClr val="white">
                    <a:lumMod val="9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중심의 기능 </a:t>
            </a:r>
            <a:r>
              <a:rPr lang="ko-KR" altLang="en-US" sz="4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디테일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4E081-5334-49B4-BB52-D592A7B9E764}"/>
              </a:ext>
            </a:extLst>
          </p:cNvPr>
          <p:cNvSpPr txBox="1"/>
          <p:nvPr/>
        </p:nvSpPr>
        <p:spPr>
          <a:xfrm>
            <a:off x="8664388" y="4655403"/>
            <a:ext cx="1640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SPA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68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20392" y="217569"/>
            <a:ext cx="0" cy="662400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123451" y="637952"/>
            <a:ext cx="12024000" cy="24196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940" y="19852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1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AFBAC-EB7E-4C1E-82EC-C854E54DA591}"/>
              </a:ext>
            </a:extLst>
          </p:cNvPr>
          <p:cNvSpPr txBox="1"/>
          <p:nvPr/>
        </p:nvSpPr>
        <p:spPr>
          <a:xfrm>
            <a:off x="274522" y="136967"/>
            <a:ext cx="5157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[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Recommend Algorithm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]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CFDD2-E766-4CB0-9311-EC72D28AD7E6}"/>
              </a:ext>
            </a:extLst>
          </p:cNvPr>
          <p:cNvSpPr txBox="1"/>
          <p:nvPr/>
        </p:nvSpPr>
        <p:spPr>
          <a:xfrm>
            <a:off x="6413274" y="870745"/>
            <a:ext cx="5778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“</a:t>
            </a:r>
            <a:r>
              <a:rPr kumimoji="0" lang="ko-KR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다양한 추천 알고리즘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D4BD2-8273-4335-8AD6-DB925BE0F3B5}"/>
              </a:ext>
            </a:extLst>
          </p:cNvPr>
          <p:cNvSpPr txBox="1"/>
          <p:nvPr/>
        </p:nvSpPr>
        <p:spPr>
          <a:xfrm>
            <a:off x="7554153" y="1701050"/>
            <a:ext cx="4237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- </a:t>
            </a:r>
            <a:r>
              <a:rPr lang="en-US" altLang="ko-KR" sz="24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TBMb</a:t>
            </a:r>
            <a:r>
              <a:rPr lang="ko-KR" altLang="en-US" sz="2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 최고 평점 컨텐츠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04C01-AB6B-460E-AA8C-8B8389C41923}"/>
              </a:ext>
            </a:extLst>
          </p:cNvPr>
          <p:cNvSpPr txBox="1"/>
          <p:nvPr/>
        </p:nvSpPr>
        <p:spPr>
          <a:xfrm>
            <a:off x="7732118" y="2183287"/>
            <a:ext cx="314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- </a:t>
            </a:r>
            <a:r>
              <a:rPr lang="en-US" altLang="ko-KR" sz="240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TBMb</a:t>
            </a:r>
            <a:r>
              <a:rPr lang="ko-KR" altLang="en-US" sz="2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 인기 컨텐츠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F6346-9BF5-46F7-A59F-9634F0BEA398}"/>
              </a:ext>
            </a:extLst>
          </p:cNvPr>
          <p:cNvSpPr txBox="1"/>
          <p:nvPr/>
        </p:nvSpPr>
        <p:spPr>
          <a:xfrm>
            <a:off x="7732118" y="2703392"/>
            <a:ext cx="307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- </a:t>
            </a:r>
            <a:r>
              <a:rPr lang="ko-KR" altLang="en-US" sz="2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개봉 예정 컨텐츠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BAA65-7C91-4B7B-976F-06AA4A6ACC33}"/>
              </a:ext>
            </a:extLst>
          </p:cNvPr>
          <p:cNvSpPr txBox="1"/>
          <p:nvPr/>
        </p:nvSpPr>
        <p:spPr>
          <a:xfrm>
            <a:off x="7732118" y="3223497"/>
            <a:ext cx="3629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- </a:t>
            </a:r>
            <a:r>
              <a:rPr lang="ko-KR" altLang="en-US" sz="24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현재 상영 중 컨텐츠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A927E-D359-4DD1-986B-B3EC19D8FBF9}"/>
              </a:ext>
            </a:extLst>
          </p:cNvPr>
          <p:cNvSpPr txBox="1"/>
          <p:nvPr/>
        </p:nvSpPr>
        <p:spPr>
          <a:xfrm>
            <a:off x="799833" y="1962731"/>
            <a:ext cx="4631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“</a:t>
            </a:r>
            <a:r>
              <a:rPr lang="ko-KR" altLang="en-US" sz="3200" b="1" u="sng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이런 영화 어때요</a:t>
            </a:r>
            <a:r>
              <a:rPr lang="en-US" altLang="ko-KR" sz="3200" b="1" u="sng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?”</a:t>
            </a:r>
            <a:endParaRPr kumimoji="0" lang="ko-KR" altLang="en-US" sz="32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06398-819D-4E5D-B46E-2E19425FD3F3}"/>
              </a:ext>
            </a:extLst>
          </p:cNvPr>
          <p:cNvSpPr txBox="1"/>
          <p:nvPr/>
        </p:nvSpPr>
        <p:spPr>
          <a:xfrm>
            <a:off x="566263" y="1080570"/>
            <a:ext cx="55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★ </a:t>
            </a:r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“</a:t>
            </a:r>
            <a:r>
              <a:rPr lang="ko-KR" altLang="en-US" sz="32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리뷰기반 추천 알고리즘</a:t>
            </a:r>
            <a:r>
              <a:rPr lang="en-US" altLang="ko-KR" sz="32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”</a:t>
            </a:r>
            <a:endParaRPr kumimoji="0" lang="ko-KR" altLang="en-US" sz="3200" b="0" i="0" u="sng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AC7916-AE31-4251-B849-859CE0E2E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6" y="2844892"/>
            <a:ext cx="7360451" cy="387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9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20392" y="217569"/>
            <a:ext cx="0" cy="662400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123451" y="637952"/>
            <a:ext cx="12024000" cy="24196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940" y="19852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291" y="174124"/>
            <a:ext cx="2977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[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Community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 ]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0FF81-B6E5-4810-9472-01885E548EFF}"/>
              </a:ext>
            </a:extLst>
          </p:cNvPr>
          <p:cNvSpPr txBox="1"/>
          <p:nvPr/>
        </p:nvSpPr>
        <p:spPr>
          <a:xfrm>
            <a:off x="397952" y="945404"/>
            <a:ext cx="3569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“</a:t>
            </a:r>
            <a:r>
              <a:rPr kumimoji="0" lang="ko-KR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자유 게시판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EA2D24-AC53-44DF-9679-4FF6B9EE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96" y="1670136"/>
            <a:ext cx="10394286" cy="51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0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20392" y="217569"/>
            <a:ext cx="0" cy="662400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123451" y="637952"/>
            <a:ext cx="12024000" cy="24196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940" y="19852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291" y="174124"/>
            <a:ext cx="2977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[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Community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 ]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0FF81-B6E5-4810-9472-01885E548EFF}"/>
              </a:ext>
            </a:extLst>
          </p:cNvPr>
          <p:cNvSpPr txBox="1"/>
          <p:nvPr/>
        </p:nvSpPr>
        <p:spPr>
          <a:xfrm>
            <a:off x="397952" y="945404"/>
            <a:ext cx="3569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“</a:t>
            </a:r>
            <a:r>
              <a:rPr kumimoji="0" lang="ko-KR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자유 게시판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D6F05B-3413-42F1-9B65-829D9CEA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73" y="1681146"/>
            <a:ext cx="10152854" cy="51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2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20392" y="217569"/>
            <a:ext cx="0" cy="662400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123451" y="637952"/>
            <a:ext cx="12024000" cy="24196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940" y="19852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>
                    <a:lumMod val="95000"/>
                  </a:prstClr>
                </a:solidFill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623" y="167744"/>
            <a:ext cx="2332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[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Search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 ]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96ABA-9343-45F4-8053-0FC417419AEC}"/>
              </a:ext>
            </a:extLst>
          </p:cNvPr>
          <p:cNvSpPr txBox="1"/>
          <p:nvPr/>
        </p:nvSpPr>
        <p:spPr>
          <a:xfrm>
            <a:off x="-84366" y="940476"/>
            <a:ext cx="550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★</a:t>
            </a:r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“</a:t>
            </a:r>
            <a:r>
              <a:rPr lang="ko-KR" altLang="en-US" sz="32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검색어 자동완성</a:t>
            </a:r>
            <a:r>
              <a:rPr lang="en-US" altLang="ko-KR" sz="32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”</a:t>
            </a:r>
            <a:endParaRPr kumimoji="0" lang="ko-KR" altLang="en-US" sz="3200" b="0" i="0" u="sng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5A0D7F-C683-4C32-86B8-72E34D98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37" y="1597991"/>
            <a:ext cx="10069894" cy="50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7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20392" y="217569"/>
            <a:ext cx="0" cy="662400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123451" y="637952"/>
            <a:ext cx="12024000" cy="24196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940" y="198522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166" y="167744"/>
            <a:ext cx="1688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[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etc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mplified Arabic Fixed" panose="02070309020205020404" pitchFamily="49" charset="-78"/>
                <a:ea typeface="맑은 고딕" panose="020B0503020000020004" pitchFamily="50" charset="-127"/>
                <a:cs typeface="Simplified Arabic Fixed" panose="02070309020205020404" pitchFamily="49" charset="-78"/>
              </a:rPr>
              <a:t> ]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mplified Arabic Fixed" panose="02070309020205020404" pitchFamily="49" charset="-78"/>
              <a:ea typeface="맑은 고딕" panose="020B0503020000020004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8F3D7-D04D-423A-A2F7-B26582BF9721}"/>
              </a:ext>
            </a:extLst>
          </p:cNvPr>
          <p:cNvSpPr txBox="1"/>
          <p:nvPr/>
        </p:nvSpPr>
        <p:spPr>
          <a:xfrm>
            <a:off x="397952" y="838006"/>
            <a:ext cx="201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“</a:t>
            </a:r>
            <a:r>
              <a:rPr kumimoji="0" lang="ko-KR" alt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디자인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AC4D5-C08C-41A8-85E8-8D2E0BF8CB7D}"/>
              </a:ext>
            </a:extLst>
          </p:cNvPr>
          <p:cNvSpPr txBox="1"/>
          <p:nvPr/>
        </p:nvSpPr>
        <p:spPr>
          <a:xfrm>
            <a:off x="5875388" y="838005"/>
            <a:ext cx="168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“</a:t>
            </a:r>
            <a:r>
              <a:rPr kumimoji="0" lang="ko-KR" alt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보안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Simplified Arabic Fixed" panose="02070309020205020404" pitchFamily="49" charset="-78"/>
              </a:rPr>
              <a:t>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Simplified Arabic Fixed" panose="02070309020205020404" pitchFamily="49" charset="-7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5B457F-750A-485E-AB63-C7BFC0A0B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8" b="14353"/>
          <a:stretch/>
        </p:blipFill>
        <p:spPr>
          <a:xfrm>
            <a:off x="6053306" y="1495392"/>
            <a:ext cx="5626684" cy="3303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39D1DD-813B-43B2-B3FC-9BD8FFF4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306" y="4871264"/>
            <a:ext cx="2579119" cy="17792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B266F2-FAFC-47E0-B512-FF810D8A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586" y="4871263"/>
            <a:ext cx="2867404" cy="17792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8EA83B-88DC-45D1-82FA-F24B39FC0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61"/>
          <a:stretch/>
        </p:blipFill>
        <p:spPr>
          <a:xfrm>
            <a:off x="2224810" y="869380"/>
            <a:ext cx="2910785" cy="578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1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5F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7208" y="2877519"/>
            <a:ext cx="4192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1HoonTop Light" panose="020B0604020202030204" pitchFamily="34" charset="0"/>
              </a:rPr>
              <a:t>T h a n k  Y o u</a:t>
            </a:r>
            <a:endParaRPr lang="ko-KR" altLang="en-US" sz="4800" dirty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1HoonTop Light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0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111</Words>
  <Application>Microsoft Office PowerPoint</Application>
  <PresentationFormat>와이드스크린</PresentationFormat>
  <Paragraphs>30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1HoonTop Light</vt:lpstr>
      <vt:lpstr>Orator10 BT</vt:lpstr>
      <vt:lpstr>Whitney</vt:lpstr>
      <vt:lpstr>나눔바른고딕</vt:lpstr>
      <vt:lpstr>맑은 고딕</vt:lpstr>
      <vt:lpstr>Arial</vt:lpstr>
      <vt:lpstr>Simplified Arabic Fixed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ajou</dc:creator>
  <cp:lastModifiedBy>강 채원</cp:lastModifiedBy>
  <cp:revision>49</cp:revision>
  <dcterms:created xsi:type="dcterms:W3CDTF">2018-03-29T03:49:44Z</dcterms:created>
  <dcterms:modified xsi:type="dcterms:W3CDTF">2020-11-26T13:44:07Z</dcterms:modified>
</cp:coreProperties>
</file>